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3" r:id="rId4"/>
    <p:sldId id="265" r:id="rId5"/>
    <p:sldId id="277" r:id="rId6"/>
    <p:sldId id="261" r:id="rId7"/>
    <p:sldId id="267" r:id="rId8"/>
    <p:sldId id="258" r:id="rId9"/>
    <p:sldId id="272" r:id="rId10"/>
    <p:sldId id="276" r:id="rId11"/>
    <p:sldId id="275" r:id="rId12"/>
    <p:sldId id="274" r:id="rId13"/>
    <p:sldId id="273" r:id="rId14"/>
  </p:sldIdLst>
  <p:sldSz cx="12192000" cy="6858000"/>
  <p:notesSz cx="7315200" cy="96012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6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78DA-64E6-4F95-844C-E68A602C4FF7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BA9F-7181-492B-B17C-345580073E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45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78DA-64E6-4F95-844C-E68A602C4FF7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BA9F-7181-492B-B17C-345580073E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23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78DA-64E6-4F95-844C-E68A602C4FF7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BA9F-7181-492B-B17C-345580073E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89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78DA-64E6-4F95-844C-E68A602C4FF7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BA9F-7181-492B-B17C-345580073E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15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78DA-64E6-4F95-844C-E68A602C4FF7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BA9F-7181-492B-B17C-345580073E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92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78DA-64E6-4F95-844C-E68A602C4FF7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BA9F-7181-492B-B17C-345580073E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70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78DA-64E6-4F95-844C-E68A602C4FF7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BA9F-7181-492B-B17C-345580073E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65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78DA-64E6-4F95-844C-E68A602C4FF7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BA9F-7181-492B-B17C-345580073E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67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78DA-64E6-4F95-844C-E68A602C4FF7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BA9F-7181-492B-B17C-345580073E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93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78DA-64E6-4F95-844C-E68A602C4FF7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BA9F-7181-492B-B17C-345580073E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57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78DA-64E6-4F95-844C-E68A602C4FF7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BA9F-7181-492B-B17C-345580073E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90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F78DA-64E6-4F95-844C-E68A602C4FF7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1BA9F-7181-492B-B17C-345580073E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81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kiklubvalmez.rajce.idnes.c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31" y="342305"/>
            <a:ext cx="3388317" cy="1495279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651341"/>
              </p:ext>
            </p:extLst>
          </p:nvPr>
        </p:nvGraphicFramePr>
        <p:xfrm>
          <a:off x="436431" y="2133600"/>
          <a:ext cx="10870666" cy="1809136"/>
        </p:xfrm>
        <a:graphic>
          <a:graphicData uri="http://schemas.openxmlformats.org/drawingml/2006/table">
            <a:tbl>
              <a:tblPr/>
              <a:tblGrid>
                <a:gridCol w="10870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91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Výsledky kolečkové lyže - Výjezd na Vysokou</a:t>
                      </a:r>
                      <a:br>
                        <a:rPr lang="cs-CZ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ročník – 05-10-2025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323248"/>
              </p:ext>
            </p:extLst>
          </p:nvPr>
        </p:nvGraphicFramePr>
        <p:xfrm>
          <a:off x="532690" y="4063278"/>
          <a:ext cx="10870666" cy="2143432"/>
        </p:xfrm>
        <a:graphic>
          <a:graphicData uri="http://schemas.openxmlformats.org/drawingml/2006/table">
            <a:tbl>
              <a:tblPr/>
              <a:tblGrid>
                <a:gridCol w="10870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4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Fotogalerie : </a:t>
                      </a:r>
                      <a:r>
                        <a:rPr lang="cs-CZ" sz="4000" dirty="0">
                          <a:hlinkClick r:id="rId3"/>
                        </a:rPr>
                        <a:t>https://skiklubvalmez.rajce.idnes.cz/</a:t>
                      </a:r>
                      <a:endParaRPr lang="cs-CZ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cs-CZ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Děkujeme</a:t>
                      </a:r>
                      <a:r>
                        <a:rPr lang="cs-CZ" sz="4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za Vaší účast a výkony.</a:t>
                      </a:r>
                    </a:p>
                    <a:p>
                      <a:pPr algn="ctr" fontAlgn="ctr"/>
                      <a:r>
                        <a:rPr lang="cs-CZ" sz="4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Těšíme se na příští ročník</a:t>
                      </a:r>
                      <a:endParaRPr lang="cs-CZ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12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C7036-4516-4E54-D862-787CC8D76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3E3C922-CDFB-2F08-FAC8-8CAF737A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10" y="158620"/>
            <a:ext cx="11142696" cy="656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62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4B0F3AA-2D78-A22B-B63E-7406025AE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40" y="1112209"/>
            <a:ext cx="11195848" cy="453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97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69" y="237745"/>
            <a:ext cx="11232182" cy="62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03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352" y="1901952"/>
            <a:ext cx="4009034" cy="326961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161" y="533019"/>
            <a:ext cx="8743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5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FD5B811-72C6-8320-CB7B-9D4618A36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71" y="961054"/>
            <a:ext cx="11231766" cy="49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1125FBE-BFC9-4786-9549-E89C6F9F5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76" y="1232280"/>
            <a:ext cx="11168167" cy="435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7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2BC22C1-A352-48E4-DC6F-5137EE4EA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74" y="886408"/>
            <a:ext cx="10968251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9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39ECB-25DB-F202-5D90-37A8AF4B9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3F8277-26BF-8CBC-1AD1-35C6280BC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92" y="541176"/>
            <a:ext cx="11324742" cy="579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0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3195528-0EF3-18BE-9683-EC41893A9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46" y="1063689"/>
            <a:ext cx="11321966" cy="41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8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A43B2F0-43E1-9B5A-54A0-6FA3CE9AC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3" y="1866122"/>
            <a:ext cx="10989471" cy="31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7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BB119CD-5C4D-6605-9541-60F6C11AC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91" y="653144"/>
            <a:ext cx="11268465" cy="557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A2B0B88-8BFD-857A-073C-A6CBB251D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13" y="886408"/>
            <a:ext cx="11263277" cy="507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53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37</Words>
  <Application>Microsoft Office PowerPoint</Application>
  <PresentationFormat>Širokoúhlá obrazovka</PresentationFormat>
  <Paragraphs>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Bramac Dachsysteme International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Bajčík Petr</dc:creator>
  <cp:lastModifiedBy>Petr Bajčík</cp:lastModifiedBy>
  <cp:revision>37</cp:revision>
  <cp:lastPrinted>2025-10-05T18:36:11Z</cp:lastPrinted>
  <dcterms:created xsi:type="dcterms:W3CDTF">2018-10-04T18:42:46Z</dcterms:created>
  <dcterms:modified xsi:type="dcterms:W3CDTF">2025-10-06T20:33:39Z</dcterms:modified>
</cp:coreProperties>
</file>